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BBD33-CDE3-446D-B2CE-3536064B2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81" y="1880890"/>
            <a:ext cx="11385753" cy="2509213"/>
          </a:xfrm>
        </p:spPr>
        <p:txBody>
          <a:bodyPr>
            <a:normAutofit/>
          </a:bodyPr>
          <a:lstStyle/>
          <a:p>
            <a:r>
              <a:rPr lang="en-SG" sz="11500" dirty="0">
                <a:latin typeface="AR HERMANN" panose="02000000000000000000" pitchFamily="2" charset="0"/>
              </a:rPr>
              <a:t>Blessed</a:t>
            </a:r>
            <a:r>
              <a:rPr lang="en-SG" sz="6000" dirty="0">
                <a:latin typeface="AR HERMANN" panose="02000000000000000000" pitchFamily="2" charset="0"/>
              </a:rPr>
              <a:t> to be a blessing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25A1E-3DFB-4643-A1E5-99610DD1B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712110"/>
            <a:ext cx="8689976" cy="1371599"/>
          </a:xfrm>
        </p:spPr>
        <p:txBody>
          <a:bodyPr>
            <a:normAutofit/>
          </a:bodyPr>
          <a:lstStyle/>
          <a:p>
            <a:r>
              <a:rPr lang="en-SG" sz="3600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Child Evangelism Fellowship Alumni Gathering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E358A7-5ABC-454D-BBBA-3669DF0E074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3999" y="-50122"/>
            <a:ext cx="2964549" cy="155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8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E095-7B06-4188-BFF0-CFA857A30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930" y="77742"/>
            <a:ext cx="10364451" cy="1596177"/>
          </a:xfrm>
        </p:spPr>
        <p:txBody>
          <a:bodyPr>
            <a:normAutofit/>
          </a:bodyPr>
          <a:lstStyle/>
          <a:p>
            <a:r>
              <a:rPr lang="en-SG" sz="4400" cap="none" dirty="0"/>
              <a:t>Come, Join Us As We Share God’s Blessing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6968-9C25-49D6-BC8F-883E587427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539965"/>
            <a:ext cx="12192000" cy="58833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SG" sz="2800" b="1" cap="none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  <a:r>
              <a:rPr lang="en-SG" sz="2800" cap="none" dirty="0">
                <a:solidFill>
                  <a:schemeClr val="accent3"/>
                </a:solidFill>
              </a:rPr>
              <a:t>: 7 December (Saturday)</a:t>
            </a:r>
          </a:p>
          <a:p>
            <a:pPr marL="0" indent="0" algn="ctr">
              <a:buNone/>
            </a:pPr>
            <a:r>
              <a:rPr lang="en-SG" sz="2800" b="1" cap="none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SG" sz="2800" cap="none" dirty="0">
                <a:solidFill>
                  <a:schemeClr val="accent3"/>
                </a:solidFill>
              </a:rPr>
              <a:t>: 10 am to 12 noon</a:t>
            </a:r>
          </a:p>
          <a:p>
            <a:pPr marL="0" indent="0" algn="ctr">
              <a:buNone/>
            </a:pPr>
            <a:r>
              <a:rPr lang="en-SG" sz="2800" b="1" cap="none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</a:t>
            </a:r>
            <a:r>
              <a:rPr lang="en-SG" sz="2800" cap="none" dirty="0">
                <a:solidFill>
                  <a:schemeClr val="accent3"/>
                </a:solidFill>
              </a:rPr>
              <a:t>: CEF Office </a:t>
            </a:r>
          </a:p>
          <a:p>
            <a:pPr marL="0" indent="0" algn="ctr">
              <a:buNone/>
            </a:pPr>
            <a:r>
              <a:rPr lang="en-SG" sz="2800" cap="none" dirty="0">
                <a:solidFill>
                  <a:schemeClr val="accent3"/>
                </a:solidFill>
              </a:rPr>
              <a:t>164 Bukit Merah Central #04-3647 S(150164)</a:t>
            </a:r>
          </a:p>
          <a:p>
            <a:pPr marL="0" indent="0" algn="ctr">
              <a:buNone/>
            </a:pPr>
            <a:r>
              <a:rPr lang="en-SG" sz="2800" cap="none" dirty="0">
                <a:solidFill>
                  <a:schemeClr val="accent3"/>
                </a:solidFill>
              </a:rPr>
              <a:t>RSVP (1 Dec): 6276-1201/ 9430-3252 (Lorita Lim)</a:t>
            </a:r>
          </a:p>
          <a:p>
            <a:pPr marL="0" indent="0" algn="ctr">
              <a:buNone/>
            </a:pPr>
            <a:endParaRPr lang="en-SG" sz="2400" cap="none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SG" sz="2400" cap="non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SG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*Please bring a little pot of blessings (food) to bless and be blessed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SG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 Please contact Lorita if you are coming with a pot of blessings by 1 Dec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SG" sz="1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SG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*optional</a:t>
            </a:r>
          </a:p>
        </p:txBody>
      </p:sp>
    </p:spTree>
    <p:extLst>
      <p:ext uri="{BB962C8B-B14F-4D97-AF65-F5344CB8AC3E}">
        <p14:creationId xmlns:p14="http://schemas.microsoft.com/office/powerpoint/2010/main" val="258696000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39</TotalTime>
  <Words>93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 HERMANN</vt:lpstr>
      <vt:lpstr>Arial</vt:lpstr>
      <vt:lpstr>Calibri</vt:lpstr>
      <vt:lpstr>Tw Cen MT</vt:lpstr>
      <vt:lpstr>Droplet</vt:lpstr>
      <vt:lpstr>Blessed to be a blessing</vt:lpstr>
      <vt:lpstr>Come, Join Us As We Share God’s Blessing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to be a blessing</dc:title>
  <dc:creator>lim lorita</dc:creator>
  <cp:lastModifiedBy>lim lorita</cp:lastModifiedBy>
  <cp:revision>6</cp:revision>
  <cp:lastPrinted>2019-10-08T07:37:36Z</cp:lastPrinted>
  <dcterms:created xsi:type="dcterms:W3CDTF">2019-10-08T07:04:43Z</dcterms:created>
  <dcterms:modified xsi:type="dcterms:W3CDTF">2019-10-08T07:44:38Z</dcterms:modified>
</cp:coreProperties>
</file>